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Nobile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raunces Ext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03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83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Crimes Against Women: Exploratory &amp; Descriptive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14800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analysis uncovers patterns, identifies high-risk regions, examines prevalent crime types, and explores long-term trends in gender-based violence across India, with emphasis on visualizing temporal changes, comparing crime volumes across states, and assessing the impact of specific types of violence.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756440" y="6184463"/>
            <a:ext cx="360152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Yvette </a:t>
            </a:r>
            <a:r>
              <a:rPr lang="en-US" sz="2200" b="1" dirty="0" smtClean="0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Niyogitangaza  and Elyse uyiringiye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82783" y="-18167"/>
            <a:ext cx="9061355" cy="566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5 States by Crime </a:t>
            </a:r>
            <a:r>
              <a:rPr lang="en-US" sz="4450" b="1" dirty="0" smtClean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5814075"/>
            <a:ext cx="12912585" cy="336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 reveals significant disparities in crime reporting across Indian states: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6325352"/>
            <a:ext cx="3705106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6275670"/>
            <a:ext cx="37028" cy="283488"/>
          </a:xfrm>
          <a:prstGeom prst="roundRect">
            <a:avLst>
              <a:gd name="adj" fmla="val 551327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4408372" y="6362299"/>
            <a:ext cx="336884" cy="528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6645787"/>
            <a:ext cx="2835235" cy="510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Uttar Pradesh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44894" y="7401827"/>
            <a:ext cx="4307512" cy="827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total crime count with diverse crime types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6292062"/>
            <a:ext cx="3705106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0" name="Shape 8"/>
          <p:cNvSpPr/>
          <p:nvPr/>
        </p:nvSpPr>
        <p:spPr>
          <a:xfrm>
            <a:off x="5196404" y="6309135"/>
            <a:ext cx="74057" cy="283488"/>
          </a:xfrm>
          <a:prstGeom prst="roundRect">
            <a:avLst>
              <a:gd name="adj" fmla="val 275660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9111020" y="6275670"/>
            <a:ext cx="396954" cy="370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6751439"/>
            <a:ext cx="2835235" cy="477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West Bengal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7546205"/>
            <a:ext cx="4158615" cy="683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Second highest in overall crime reporting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579532" y="6362299"/>
            <a:ext cx="3705106" cy="283488"/>
          </a:xfrm>
          <a:prstGeom prst="roundRect">
            <a:avLst>
              <a:gd name="adj" fmla="val 72012"/>
            </a:avLst>
          </a:prstGeom>
          <a:solidFill>
            <a:srgbClr val="E8F3E8"/>
          </a:solidFill>
          <a:ln/>
        </p:spPr>
      </p:sp>
      <p:sp>
        <p:nvSpPr>
          <p:cNvPr id="15" name="Shape 13"/>
          <p:cNvSpPr/>
          <p:nvPr/>
        </p:nvSpPr>
        <p:spPr>
          <a:xfrm>
            <a:off x="9622452" y="6292062"/>
            <a:ext cx="111085" cy="283488"/>
          </a:xfrm>
          <a:prstGeom prst="roundRect">
            <a:avLst>
              <a:gd name="adj" fmla="val 183774"/>
            </a:avLst>
          </a:prstGeom>
          <a:solidFill>
            <a:srgbClr val="438951"/>
          </a:solidFill>
          <a:ln/>
        </p:spPr>
      </p:sp>
      <p:sp>
        <p:nvSpPr>
          <p:cNvPr id="16" name="Text 14"/>
          <p:cNvSpPr/>
          <p:nvPr/>
        </p:nvSpPr>
        <p:spPr>
          <a:xfrm>
            <a:off x="13327559" y="6362299"/>
            <a:ext cx="609822" cy="134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6717293"/>
            <a:ext cx="2835235" cy="43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Rajasthan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7228571"/>
            <a:ext cx="4158615" cy="635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Lowest total crime count among the top 5 states</a:t>
            </a:r>
            <a:endParaRPr lang="en-US" sz="1750" dirty="0"/>
          </a:p>
        </p:txBody>
      </p:sp>
      <p:pic>
        <p:nvPicPr>
          <p:cNvPr id="19" name="Picture 18" descr="C:\Users\user\Downloads\Crime\crime_against_on_womens\results\Top5_most_reported_bar_pl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4" y="707623"/>
            <a:ext cx="9905099" cy="5106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chemeClr val="accent6">
            <a:lumMod val="40000"/>
            <a:lumOff val="6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382" y="566976"/>
            <a:ext cx="689153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 smtClean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Pie </a:t>
            </a:r>
            <a:r>
              <a:rPr lang="en-US" sz="4050" b="1" dirty="0" smtClean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Chart</a:t>
            </a: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 </a:t>
            </a:r>
            <a:r>
              <a:rPr lang="en-US" sz="4050" b="1" dirty="0" smtClean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OF </a:t>
            </a:r>
            <a:r>
              <a:rPr lang="en-US" sz="4050" b="1" dirty="0" smtClean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Crime Distribution by crime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335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latin typeface="Nobile" panose="020B0604020202020204" charset="0"/>
              </a:rPr>
              <a:t>- Each slice of the pie represents the count of a specific crime type.</a:t>
            </a:r>
          </a:p>
          <a:p>
            <a:r>
              <a:rPr lang="en-US" dirty="0">
                <a:latin typeface="Nobile" panose="020B0604020202020204" charset="0"/>
              </a:rPr>
              <a:t>- The largest slice corresponds to Domestic violence, which appears more frequently than other crimes.</a:t>
            </a:r>
          </a:p>
          <a:p>
            <a:r>
              <a:rPr lang="en-US" dirty="0">
                <a:latin typeface="Nobile" panose="020B0604020202020204" charset="0"/>
              </a:rPr>
              <a:t>- The smallest slice corresponds to women trafficking</a:t>
            </a:r>
          </a:p>
          <a:p>
            <a:r>
              <a:rPr lang="en-US" dirty="0">
                <a:latin typeface="Nobile" panose="020B0604020202020204" charset="0"/>
              </a:rPr>
              <a:t>- This visualization helps us better understand which crimes against women are most prevalent in the dataset.</a:t>
            </a:r>
          </a:p>
        </p:txBody>
      </p:sp>
      <p:sp>
        <p:nvSpPr>
          <p:cNvPr id="4" name="Text 2"/>
          <p:cNvSpPr/>
          <p:nvPr/>
        </p:nvSpPr>
        <p:spPr>
          <a:xfrm>
            <a:off x="721638" y="3211235"/>
            <a:ext cx="6342102" cy="1319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063740" y="1491915"/>
            <a:ext cx="7643661" cy="4319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3 Crime Trends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3612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Domestic Violence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85166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consistent reporting with slight upward trend over years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Assault on Modesty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52151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Demonstrates fluctuating pattern with periods of increase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Rape Cases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19136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statistically significant increasing trend (correlation = 0.13)</a:t>
            </a:r>
            <a:endParaRPr lang="en-US" sz="175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91917"/>
            <a:ext cx="6437772" cy="5438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689558" y="1940362"/>
            <a:ext cx="7411453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Top 10 Most Frequently Reported Crimes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89558" y="3698081"/>
            <a:ext cx="71470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horizontal bar chart clearly identifies priority areas for policy intervention, awareness, and law enforcement efforts: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89558" y="4679037"/>
            <a:ext cx="71470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Domestic Violence ranks as the most frequently reported crime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689558" y="5121235"/>
            <a:ext cx="71470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top 3 crimes account for over 50% of all reported cases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89558" y="5563433"/>
            <a:ext cx="71470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Trafficking, while less frequent, shows the strongest increasing trend over time</a:t>
            </a:r>
            <a:endParaRPr lang="en-US" sz="1750" dirty="0"/>
          </a:p>
        </p:txBody>
      </p:sp>
      <p:pic>
        <p:nvPicPr>
          <p:cNvPr id="9" name="Picture 8" descr="C:\Users\user\Downloads\Crime\crime_against_on_womens\results\Top10_most_reported_bar_plot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" y="731520"/>
            <a:ext cx="6217919" cy="664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39428"/>
            <a:ext cx="7500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Statistical Testing </a:t>
            </a:r>
            <a:r>
              <a:rPr lang="en-US" sz="4450" b="1" dirty="0" smtClean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8836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2308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266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Chi-Square Test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7566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Chi2 statistic = 1,039,977.76, p-value = 0.00000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017306" y="325564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Significant association between State and Crime Type (reject null hypothesis)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4350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6365260" y="44775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4512945"/>
            <a:ext cx="3208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Spearman Correlation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00336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Trafficking shows strongest increasing trend (correlation = 0.45)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017306" y="586525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Kidnap and Assault shows second strongest trend (correlation = 0.20)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017306" y="67271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Dowry Deaths shows no significant trend over years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875"/>
            <a:ext cx="14630400" cy="2758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2358" y="3365897"/>
            <a:ext cx="9591794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Findings &amp;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2358" y="5048488"/>
            <a:ext cx="4251484" cy="220623"/>
          </a:xfrm>
          <a:prstGeom prst="roundRect">
            <a:avLst>
              <a:gd name="adj" fmla="val 90030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92981" y="5489734"/>
            <a:ext cx="335553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Target High-Risk States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92981" y="5966936"/>
            <a:ext cx="3810238" cy="1412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Crime distribution varies significantly by state. Focus interventions on Uttar Pradesh and other high-crime regions.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89339" y="4717494"/>
            <a:ext cx="4251603" cy="220623"/>
          </a:xfrm>
          <a:prstGeom prst="roundRect">
            <a:avLst>
              <a:gd name="adj" fmla="val 90030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409962" y="5158740"/>
            <a:ext cx="316896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Address Rising Trends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5409962" y="5635943"/>
            <a:ext cx="3810357" cy="1765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Trafficking shows the strongest increasing trend (correlation = 0.45), requiring urgent attention despite lower overall numbers.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06439" y="4386501"/>
            <a:ext cx="4251603" cy="220623"/>
          </a:xfrm>
          <a:prstGeom prst="roundRect">
            <a:avLst>
              <a:gd name="adj" fmla="val 90030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827062" y="4827746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Further Research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827062" y="5304949"/>
            <a:ext cx="3810357" cy="14125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 socio-economic factors for deeper correlations and use regression or time series analysis for forecasting trends.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</TotalTime>
  <Words>406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Nobile</vt:lpstr>
      <vt:lpstr>Calibri</vt:lpstr>
      <vt:lpstr>Arial</vt:lpstr>
      <vt:lpstr>Nobile Bold</vt:lpstr>
      <vt:lpstr>Fraunces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Bigwi</dc:creator>
  <cp:lastModifiedBy>Bigwi</cp:lastModifiedBy>
  <cp:revision>9</cp:revision>
  <dcterms:created xsi:type="dcterms:W3CDTF">2025-06-30T07:04:05Z</dcterms:created>
  <dcterms:modified xsi:type="dcterms:W3CDTF">2025-06-30T08:32:56Z</dcterms:modified>
</cp:coreProperties>
</file>